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57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294" r:id="rId61"/>
    <p:sldId id="295" r:id="rId62"/>
    <p:sldId id="317" r:id="rId63"/>
    <p:sldId id="318" r:id="rId64"/>
    <p:sldId id="319" r:id="rId65"/>
    <p:sldId id="320" r:id="rId66"/>
    <p:sldId id="321" r:id="rId67"/>
    <p:sldId id="322" r:id="rId68"/>
    <p:sldId id="359" r:id="rId69"/>
    <p:sldId id="358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3" autoAdjust="0"/>
    <p:restoredTop sz="94660"/>
  </p:normalViewPr>
  <p:slideViewPr>
    <p:cSldViewPr snapToGrid="0">
      <p:cViewPr varScale="1">
        <p:scale>
          <a:sx n="78" d="100"/>
          <a:sy n="78" d="100"/>
        </p:scale>
        <p:origin x="120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customXml" Target="../customXml/item3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customXml" Target="../customXml/item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customXml" Target="../customXml/item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A8BB3-5561-4EB7-9CDC-0AF290694A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BC1FB8-ABB2-4982-A4C2-5A35462283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FDDA2-37F1-4559-BDBF-B3F932876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F92EC-92D9-40D9-A5E5-9683ADEF6AFC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635AB-362A-4E62-B6DE-9D882EEDA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F5FE6F-A990-4444-9277-D316C57A5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1ADC9-4538-4E58-B5D5-1F86ED45A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209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A68BB-3CA6-48BD-9BA7-E4DBDE133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70D75A-A402-4BB3-8A18-B236104C6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3D08B-B827-405D-ADD8-36DE9284C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F92EC-92D9-40D9-A5E5-9683ADEF6AFC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99874-1684-46AA-A454-3D05B9700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ED584-9FA2-422B-881D-2E53BC973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1ADC9-4538-4E58-B5D5-1F86ED45A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77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A60785-EA17-4E98-AD64-9F090D4413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26B267-3DCD-4CEE-9AFE-01B3D31FC1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64CC17-A98E-4549-9D27-0A642FBDA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F92EC-92D9-40D9-A5E5-9683ADEF6AFC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C38699-E8F6-4B2B-AF1F-872AE9FDC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67CD1-084A-4DB6-A415-DC21E052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1ADC9-4538-4E58-B5D5-1F86ED45A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503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18A73-071D-4717-8043-9A4B00B99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EA3B4-0E81-4A4A-8964-379B815DA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54830-41A3-4F61-BAEB-C07AF622D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F92EC-92D9-40D9-A5E5-9683ADEF6AFC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52E9F-6347-47F2-95D7-5E3A940E0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637D4-7AF8-4084-8C26-39AA2A0EC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1ADC9-4538-4E58-B5D5-1F86ED45A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442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86383-C7ED-4BD6-8414-800F9022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01FA7-9748-4746-9508-B2B390833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F12551-CAD6-4C7D-B2CC-AFC5B876F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F92EC-92D9-40D9-A5E5-9683ADEF6AFC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BA942-832F-4DF4-96DA-2E59430D6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63DF3-7DF1-44D5-87FE-A9D5A3C91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1ADC9-4538-4E58-B5D5-1F86ED45A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904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659EB-DF92-4898-A643-B94D08B8C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35ED2-0BFB-46A8-9652-FCBD06DCE9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292912-1A63-4A65-95C7-FF30DEFBC8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E0F8AA-C4D0-4D94-AA23-E5C50339F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F92EC-92D9-40D9-A5E5-9683ADEF6AFC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197975-D9C4-443D-9B54-90E990315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D1076B-478B-46FE-8C2D-DC582A326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1ADC9-4538-4E58-B5D5-1F86ED45A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369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8AD0D-AB84-46FC-8B25-5066B3609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A2EBFF-F5D7-4683-A54C-5DB4E1578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1D8A29-27C5-4E18-A42A-B3AF0961BD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C9252C-50BC-4605-9F8D-79B04CA0D3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111282-74A3-4D59-A4B9-CE2A2BD5B2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16EEC7-88AA-4CE1-8762-81FDAFFC3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F92EC-92D9-40D9-A5E5-9683ADEF6AFC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10850E-DD90-4CC5-880E-985558FB0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0163C0-7028-4116-B0EF-948772F52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1ADC9-4538-4E58-B5D5-1F86ED45A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10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E2887-6E84-452C-968F-31876B70F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6454FE-534C-4A76-9067-0E9F93764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F92EC-92D9-40D9-A5E5-9683ADEF6AFC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4C49DE-F5F3-48A1-80C2-3DCF2F54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8B13F9-F8C1-4E31-B0D1-676841EDA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1ADC9-4538-4E58-B5D5-1F86ED45A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072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741C31-ADF0-47EF-B472-03511104E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F92EC-92D9-40D9-A5E5-9683ADEF6AFC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E36548-3B00-46AB-9422-DA0F8A331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F121F5-6806-428D-9980-E9101968D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1ADC9-4538-4E58-B5D5-1F86ED45A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900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0B5A1-76BE-4163-88E9-AB7E21F18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77836-003F-4CA6-81FE-785015E9B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CE2AB9-AFB7-436C-8CD2-4253E32431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2C2A17-F129-42AD-B1A5-2DEEB08F5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F92EC-92D9-40D9-A5E5-9683ADEF6AFC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D4DBF0-8D9E-4CC8-9581-92FF0E5A1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4DE92C-D43C-4272-A5AE-54A3A937C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1ADC9-4538-4E58-B5D5-1F86ED45A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67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55685-EDEF-4701-A46E-C6AC23AEF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638C02-6E96-48E7-8696-E4F42D53A5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BB5233-FC96-4633-A0A7-09B298D74E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67A93B-E181-4106-BE4F-363DB8393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F92EC-92D9-40D9-A5E5-9683ADEF6AFC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ABA4A7-CCF3-4851-9AA7-65FEEC418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03E791-D805-41E0-873B-7D5566413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1ADC9-4538-4E58-B5D5-1F86ED45A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011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3BAB35-FD74-4D53-84C6-C48BE3955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84043-6A2D-4146-8C00-DC832A3A0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50C82-9BDB-4478-9E20-B6D46D1F5D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EF92EC-92D9-40D9-A5E5-9683ADEF6AFC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C1430-BFCE-4CB7-9D23-9B66CD818F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03841-47BA-4A48-A46B-AA2A1DAE8B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1ADC9-4538-4E58-B5D5-1F86ED45A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896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3058A-7304-4FD4-B61F-25EA6612FA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55684D-A9F3-4CBA-93ED-6340D3077F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BE82BB-3039-4637-965C-FF86A860E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462" y="1257300"/>
            <a:ext cx="860107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25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4F1D3-7AF3-432F-BFEC-66C31A48B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8AF94-5E77-4179-9BBB-42B147051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47DD13-F810-4A9B-839E-C3E936236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87" y="1162050"/>
            <a:ext cx="88106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962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839E9-8F93-4180-A71E-AD874A94C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157E9-E8F7-4E82-B4E9-F5E0AB494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41286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E5EE5-2572-4495-8978-3B7B967A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C2964-73F6-497F-AA04-9AB1483F3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9019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B883C-151A-4214-ABD8-327FBB1F9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71D86-79B2-407C-9C22-53D1E8816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8140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D860A-0EAC-4242-AC86-F86986D1E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E4385-46C2-48B4-B7A4-D064BA8B3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01322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F701-B3DE-4715-8F29-83A4FB553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841E1-8A1C-4085-A95D-BBBA1B836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487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C87CB-B3B6-4291-9F0B-D872EF5CB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F703B-4066-47E0-AF6A-5770B86E9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6B3D0B-42CA-46A4-ADB2-B804672CD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1323975"/>
            <a:ext cx="808672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15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09532-059A-41D6-9AF7-0499B70AC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E2233-C90E-47CB-928F-F8B9E2212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6705CA-5E4B-4425-8C9A-CCB12C41E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1209675"/>
            <a:ext cx="862965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4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8981D-E345-4F36-A930-3CAE54998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9AD33-A525-40E3-B967-F0BDAF1B6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97CFDC-CD2B-4C26-9DB8-AB79C136E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37" y="1214437"/>
            <a:ext cx="854392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97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FB058-9894-40ED-9F9D-FB78406FB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71EF1-5DEB-45DF-B242-74736CFEB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FE8A02-459F-4E77-9F95-3EAC5F8BD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5" y="1333500"/>
            <a:ext cx="836295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625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43D4D-6FEC-4882-9CE4-0FF4FF01C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71505-0AB9-469A-9E1D-75D9333A7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3E1BC-EA6E-47AC-9912-7819240FF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2" y="1238250"/>
            <a:ext cx="833437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77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8B222-3D8B-4EAF-91C3-52E8DC6EB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C6271-C30A-4225-8565-D0C3186CE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D61B8B-B552-41FB-B981-FEFF29C9E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37" y="1300162"/>
            <a:ext cx="854392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2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68E04-6088-4DAE-BD26-FB637699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FDB03-2AA4-48A9-8C82-938B6D55A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6315C3-5CE4-46D4-8662-3EE2F3A4E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87" y="1276350"/>
            <a:ext cx="850582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1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D32DF-185C-4B32-ABCD-0B482E697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10252-F310-4BE6-8011-36AD9CAF1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A4E69-999C-4AD3-A31D-F4CB68B22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5" y="1290637"/>
            <a:ext cx="840105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938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7C39F-562C-44BE-8985-2F99187AB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940F7-F5ED-4E3B-9E94-6128C56CC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7F0BB9-1C3A-480A-9409-2A1B957A2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47775"/>
            <a:ext cx="822960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08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F0EA4-2B4B-401B-8893-AAA10EAD0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2A665-5537-42D7-A410-CE13C0BD7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5A835-06E6-4410-B1A8-C25FC9129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612" y="1257300"/>
            <a:ext cx="848677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42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0A14C-3F89-4711-931F-19DD15E46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A75B4-B042-491D-88A8-13E33FB74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BFCE0E-910D-4DC8-9FAF-A355C04FE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2" y="1295400"/>
            <a:ext cx="833437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44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53A4F-20F2-42B8-941E-80C7E757D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A2607-C009-489C-8BB9-A93F66026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3AF705-3C59-4461-9ACE-3C4430C0E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1309687"/>
            <a:ext cx="843915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58112-7C44-4B5B-BC26-BD5E816D0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7A3F8-1EBC-4739-9042-B25B498F7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2B084A-C669-45D7-9F6C-7850439A5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37" y="1262062"/>
            <a:ext cx="854392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84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99EB0-2D0C-4BF2-A0DE-BC28BAC1D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8FB6D-B36B-4428-8AA7-7C3DD1275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8803FA-3EB7-4309-8F83-2AD9916D3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87" y="1181100"/>
            <a:ext cx="842962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861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A0FE9-CF61-4966-8059-692B306AC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0714D-8850-4D74-848F-CE8E8FBC9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4DB8B7-BF1D-4738-9591-AC6827550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5" y="1700212"/>
            <a:ext cx="752475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40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7052-EA1E-4267-98FA-75E9720DF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D89CB-5A7E-423F-B810-18C51A70B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D3EEB4-9790-4291-BA9A-3BB41927A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504950"/>
            <a:ext cx="83820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639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5118F-C605-4D98-AFCE-13AF92E8D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16CF3-37AC-45F4-9889-0AE255B73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2D672D-88E9-4465-B663-7F263634E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1514475"/>
            <a:ext cx="847725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89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38509-A4F3-47BB-938D-10206B174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839C7-9000-46B6-9F77-DD8E2CD27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B24804-686B-4E1C-A166-C5F4D5EF9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612" y="1447800"/>
            <a:ext cx="84867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434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D6DE2-DD8A-432F-942D-4E12B44A0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7481B-1577-4819-B109-B14B67D91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ACF80F-58FB-4CA5-870A-D6D6602D5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1276350"/>
            <a:ext cx="73914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75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B0071-589C-45F9-959B-9E0AB0EEF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AC3DD-6C22-4221-8999-FB1501367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E0C0CA-5E73-4B6F-A95F-B2324AD31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862" y="1643062"/>
            <a:ext cx="829627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4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BBE56-BB67-466C-9093-C4A30E2F8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C0DFF-E744-4778-BC26-0CDFBF8B5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0CE48A-3412-4105-B4FF-F809F50BE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75" y="1190625"/>
            <a:ext cx="878205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89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4935B-0FC8-4DAA-BA79-8A1E6E943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3C17A-8532-45B9-ABA4-A1899682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A66371-D33D-45B5-9824-E1685A097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1600200"/>
            <a:ext cx="7086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18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DE31-DFFC-478E-A007-42FA62331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469EA-0076-4DBE-95A1-E8451AC27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1B30F4-34B7-46C2-9C58-FB573EE73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1385887"/>
            <a:ext cx="817245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42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EC817-9ABA-4313-9414-0616E06D8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97C75-3F9F-4DEF-A3D2-F0E26B353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971807-404C-4C3C-A17C-5F0F2DAC2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1314450"/>
            <a:ext cx="862965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53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E3BE2-83C4-40B4-94BB-CE1E361D0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7486D-9A71-477C-A73D-4B0A474A2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6CA18B-DE34-4084-8006-C5330F068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414462"/>
            <a:ext cx="83820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418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23031-BAD7-4B65-BD63-726DFDEC7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00BAB-4E18-4D7B-ACB5-51DDCEC8A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58C04B-C830-422F-916C-DCA1D9083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1381125"/>
            <a:ext cx="81343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9173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569EB-B778-44E2-871F-CFB807B6A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21C07-D395-439D-A61C-9C6BE14F3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B89AB2-0948-491B-903D-222A4DF70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1304925"/>
            <a:ext cx="80867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014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E7B9E-C3FD-4D1A-A050-D0DECFAAA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7392A-122A-431F-8DC7-ED1687039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30A08A-1013-4CFF-B47A-5D03E9DE2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2" y="1481137"/>
            <a:ext cx="802957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5882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DDF00-F364-48F5-83DA-C6F9943CE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2DE61-B9DE-432B-9053-EF6BC990D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8E89B-028F-4E14-B615-CDEB8047C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1528762"/>
            <a:ext cx="83058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62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4E4C-CF02-4504-975E-60F13AB23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0C498-A614-42BD-93A1-069D62497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48A069-A66A-43BA-A2C8-F7CB5448A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337" y="1423987"/>
            <a:ext cx="755332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812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DE4E-2C00-4743-950E-F385738AE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53CE8-A2EB-4DB9-B589-4CA1E23DE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A3DA2A-1B4F-4251-B1E4-34A4E63FE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837" y="1423987"/>
            <a:ext cx="793432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78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C087F-155F-4970-B0B3-6EA24D330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D14B5-C0B4-4A20-9F7F-07833CB71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F7B68E-B9A9-41FD-A9E4-2B3AF1DAD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62" y="1185862"/>
            <a:ext cx="86772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306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D284C-E15C-484F-94B6-DEC0F65AF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D9FD3-FFDA-4DF4-AFDE-B19A5DA1D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8981FF-943A-4A7F-B982-1BBBBFAF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012" y="1671637"/>
            <a:ext cx="741997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919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1C9B3-DB6D-44D5-9CBD-91F0CD057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301AD-193C-42D4-9CAA-09663D7CC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70BF3F-BCB6-47DD-92F2-937A4355B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1762125"/>
            <a:ext cx="75438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548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4D086-96EC-48EB-AA94-290533185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498AF-609E-4616-9FE8-6C76A4C63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35F159-F96A-47EE-8261-06B42E20A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1733550"/>
            <a:ext cx="790575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737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E607B-8D81-4352-A5A0-70B27EC8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50AE0-37EE-48C8-AFB4-526A2F21A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A40A7-9E7B-4660-B26A-AF472ECA7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162" y="1495425"/>
            <a:ext cx="806767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7858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38F6D-BC28-466B-9A87-382C4E8A2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0C60E-9D85-41A7-B252-90326FEDA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3D39BD-4787-4AFD-92CF-A0976FAA7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37" y="1404937"/>
            <a:ext cx="770572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5694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D41B9-D80B-4BDF-9C57-CB0BC5040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6BE5D-4CE6-485F-A719-E34ABDF15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D3BB1F-33DF-42F9-B46E-5295CDFC7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509712"/>
            <a:ext cx="655320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817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A66DB-1E39-434B-B39B-87E863E57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5BA0D-E134-4492-9030-349F2AD04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70051E-7982-4E44-834A-094970A3A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1371600"/>
            <a:ext cx="72009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568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864F6-E4A7-45A6-B5BF-331D4B7F0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ACD40-56D7-496C-90EF-1FCE90D56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9F7060-A2D3-479D-9118-EC21F1B4B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857375"/>
            <a:ext cx="76200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28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83523-3ABC-4DBB-9ADC-B3F14D2C3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CB9A6-1370-4A4A-B6CA-512348944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BD4A6E-C58F-4A02-BC67-95A0FE1B2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0" y="1519237"/>
            <a:ext cx="758190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922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8B60-4655-4FAA-909E-973A1B85E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C1C7C-5596-4AA7-8544-DA6D282BA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87AC2F-734D-4035-A313-42F864045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062" y="1643062"/>
            <a:ext cx="738187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5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85ABE-08C5-46AF-A320-CE08E8C49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CA92D-CE96-4689-A1B9-1F22CE928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19F405-0574-48DE-998A-9EA70BB06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762" y="1247775"/>
            <a:ext cx="837247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3251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88FBD-A2F6-4A21-ADB5-36BA37A2A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11DEC-CEF2-4BCF-86BE-C441FB66C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CAE6FC-7CAD-4003-8586-28E53CE05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087" y="1376362"/>
            <a:ext cx="774382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32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0504A-C35F-4C57-AB58-64EAA74BF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1C561-284B-4EF6-849E-7CA6210CF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C0ADE-D0D7-49A0-8579-F8161A248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262" y="1466850"/>
            <a:ext cx="722947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7837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AA341-84C1-40FF-B8B5-2398C9BFE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71DD3-3975-4B94-B8A8-A80F9395A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C9DFF8-9712-4AF2-AAD9-98CE61659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162" y="1700212"/>
            <a:ext cx="806767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4876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F76D2-BC82-40B0-A447-48356CB60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2DA6C-B843-4E1D-9BBA-4B0DC312C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FBFF63-2840-440E-927F-412D90F3D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62" y="1300162"/>
            <a:ext cx="85248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934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44333-FAD4-46DE-B26C-2878CDD8B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154BB-EC2A-49E3-AACE-1EB443E84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16D33C-0A34-4101-A53D-DA7FB1F6F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5" y="1409700"/>
            <a:ext cx="775335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5546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BDEC2-69EA-438D-8C5E-75AE0F275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38F7D-5DC7-4B74-9555-26B4CC66A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207ADF-6F92-4DBA-9352-9D5130B08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381125"/>
            <a:ext cx="82296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710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BC9A6-39C6-45A5-9B88-56C5AEAE9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7054D-E228-438F-9793-15BED73F7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BD2765-B930-4214-93EB-DEA5128BD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524000"/>
            <a:ext cx="73152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160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86C3A-48ED-466D-AD0C-91BF3852F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A1040-1953-4DD9-9939-7FF7F0852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2E1A26-58D6-4E68-8359-FE2421A4D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187" y="1562100"/>
            <a:ext cx="766762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167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7C6B5-3550-447D-A4ED-07D9A31F2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3D972-80D0-41F9-97C5-97A3C032E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CBEEA-76A7-465F-B3B8-CD8B9BC62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162" y="1309687"/>
            <a:ext cx="806767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4372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7E7B0-3508-4045-A528-4E825ABE4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3C84A-8DA2-4A01-A89F-6AB1BEDE5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8EF8F1-E9BE-43CF-9532-47EE8FDE2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462" y="1600200"/>
            <a:ext cx="783907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61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3051A-B3EA-44CC-83D7-1F5DD4DC4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4C71B-2FD0-4B21-A730-4B310F105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2D8E22-2D4D-439C-8179-F5ECCA664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787" y="1233487"/>
            <a:ext cx="873442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952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7E7E3-E4BF-422C-99A0-FB81B7D2B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1E2CD-E22C-465D-9E7A-BDB36C749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5D2E55-9EE2-41C1-8742-DDE59EE77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347787"/>
            <a:ext cx="810577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3380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8393E-07BF-44AE-B467-0D73E830B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955AB-16C8-4E5D-AB60-DA9BAD26C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064142-F906-4ED5-9ABB-634B07FA2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1385887"/>
            <a:ext cx="81534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411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381EE-DF8A-492D-881D-6FB8AC4C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C6F48-9B67-4348-8B26-23EFB34C3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656D5B-78AA-43A0-BC3B-673A1EF34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0" y="1395412"/>
            <a:ext cx="76581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040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B1B66-F42A-470D-8503-752D691A3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9F33D-E740-408A-98EE-B18E63BCE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FA1E5B-3660-425D-AA70-E051281E0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7" y="1700212"/>
            <a:ext cx="827722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151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2F4F8-BDCA-45A8-BB7C-F89C40143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61A0E-D4CA-4A92-9063-BB290F39C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55305-4122-4C34-8AE7-D4B5F2CBD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075" y="1400175"/>
            <a:ext cx="71818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4388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1B731-4BD8-4057-BD64-C40FBFA70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48418-6346-4DD0-BA3D-5F553E30E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24C70B-0A38-4BEC-AE1D-C4E093A26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2" y="1357312"/>
            <a:ext cx="776287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117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EC459-E079-4CA8-AE17-8332EFDD9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65AC6-4A4E-450F-AC60-9B64858ED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376A0D-6D4C-4E90-BCF0-375AAFD23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962" y="1438275"/>
            <a:ext cx="745807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9763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5921E-FEF3-4859-B7C5-B697FFAAC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57DBB-BD17-4CD2-ACE0-AE95D8411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FDD24-484A-464E-867F-746BF53F1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2" y="1376362"/>
            <a:ext cx="802957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832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5921E-FEF3-4859-B7C5-B697FFAAC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57DBB-BD17-4CD2-ACE0-AE95D8411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C71BEA-8F9A-4832-94BB-96183B7AE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462" y="1476375"/>
            <a:ext cx="783907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878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5921E-FEF3-4859-B7C5-B697FFAAC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57DBB-BD17-4CD2-ACE0-AE95D8411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1F1230-E266-4405-B4C8-096185F8F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337" y="1323975"/>
            <a:ext cx="755332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62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3821D-B21E-42D8-BC5B-DD0656FC5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FDC94-939A-42DA-94D3-02D9B34BD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1BA2D2-2D45-40AA-AFCF-02A69F31D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462" y="1185862"/>
            <a:ext cx="86010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018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5E3BB-301B-4440-A06D-00CA568D6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959A6-7A6B-47F2-AD10-07A39B9C0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096FF4-5227-4981-88AB-704AD7064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412" y="1366837"/>
            <a:ext cx="787717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1768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39632-4136-4EEE-8267-94E9FD2E7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0DEB3-B8A2-4BA9-98E7-B89EEFEA4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1DA299-02D5-4186-A022-BB68FE6B6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475" y="1433512"/>
            <a:ext cx="68770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271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EC9F7-CC18-4D79-B23E-E8B63BD15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98568-A5A8-4003-93CB-3AC85160B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432EB3-ABA2-4A96-9975-287999C16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1700212"/>
            <a:ext cx="804862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9265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AA1C4-9C1D-409F-959E-E21AA41D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35399-9DA5-42E8-98B2-BF42C8847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34132D-D138-4C80-ACF4-8BAF3A28E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1366837"/>
            <a:ext cx="815340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0962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CEB76-6667-4984-9DE3-1B1056FF1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207E7-D363-4C35-B2D1-4C3E9C125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D98492-9C5B-4DE2-B70A-7D8B282D8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1500187"/>
            <a:ext cx="808672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965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CF9EF-0088-441C-886B-24CC4814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188B8-DAB6-44A5-850A-CAF9C45A8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6F7F4D-BBAF-4043-AB4B-830F76D74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1319212"/>
            <a:ext cx="818197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069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03FAA-301A-4B1A-BEB4-873A72255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7A27A-52B9-4FF2-9B14-E608BE9C9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C05E2-9572-4A0C-ACDD-47B1136A4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5" y="1295400"/>
            <a:ext cx="775335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8023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7AE4E-2B7A-4A5B-8991-485EB38A2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68E8D-90D6-48B7-89BF-7789CAF66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D27382-41F8-429E-AD25-BAE435467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371600"/>
            <a:ext cx="81153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098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4B1CD-6BEF-48A6-A807-399EED03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6D663-143A-42CA-8F8F-7EAE7A9CE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3CFEFB-E9E9-4ECA-8239-FD61C1F36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850" y="1509712"/>
            <a:ext cx="697230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2003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8D7F5-53C5-4CEC-8D5A-CACC2A14B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52ABB-C76D-4861-943E-AA64B9874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2C0A1-CD83-4482-85CE-7CB496E96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7" y="1423987"/>
            <a:ext cx="789622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70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518B8-2347-4DB9-9565-74F5DFF9D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407ED-88EC-4588-BA2F-7250EB3BE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3BE96D-9A3E-4569-8871-4FA56E8E8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347787"/>
            <a:ext cx="858202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2401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8A266-2FB8-4692-95FE-6D9DACAB5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3442C-C400-4A22-B065-1F3541E69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B2A2E2-168D-4FE8-BAC3-4279D8DDA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1343025"/>
            <a:ext cx="81819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961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BCD7A-8793-431B-B82C-12F831943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2169A-380F-4BD1-A9C3-00089F19E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9298DD-927E-462D-85F7-27B3D9CD9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512" y="1443037"/>
            <a:ext cx="703897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255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0A348-0776-4BB5-BC90-D4F07B91A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BD470-C6E2-46B5-B643-0DB18A3C2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78993A-22C7-43A2-B4B4-98D0DEFDE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062" y="1352550"/>
            <a:ext cx="738187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624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CC899-036A-4978-958B-BE290A3F6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B2210-AC23-4CCD-9B50-5980A23BF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DBC37F-FE21-4BEA-9125-50EEA0E32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2" y="1190625"/>
            <a:ext cx="802957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1521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C2EC2-769E-4E83-84D5-4210B82EE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F7F1D-1336-4B46-B373-7C9EB3141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669378-8973-4500-A0DB-B0BCF3ED7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762" y="1504950"/>
            <a:ext cx="837247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962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418FC-A5AD-4DDC-B57E-938BE3FE7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B26DF-5A8A-4DBF-AFBD-F0693D86E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9107F0-55E2-4D24-9A82-E81F50FF0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1271587"/>
            <a:ext cx="81819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343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438FF-3A6A-49C5-8C8E-35929CC5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FC2F4-3AC8-4C9F-8AB6-9722F1924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154D0-2EC0-4F3A-AC68-BA1DFF66D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1281112"/>
            <a:ext cx="815340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8918F-0B64-4CAD-B7B6-209CB38A7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D8028-FB3E-4D38-8039-3660B36A7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35D303-BF53-4A3D-BD7F-77789A2AF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1319212"/>
            <a:ext cx="773430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3073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140CA-12FC-4F2E-A028-E8D6BF3CE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EB336-FC73-4311-AE5A-31535D1E7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28F3D-B2F2-4B70-BEB5-E8484BE5D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323975"/>
            <a:ext cx="810577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539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725EA-BDC4-49E4-BD32-C4F278646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7F68A-92FE-41F1-B486-8CA828FFF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088FA5-A432-48C3-83F9-5511C2BD8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1319212"/>
            <a:ext cx="805815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29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21CD0-BC23-42D1-A423-12B820A04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9A704-8DB9-4869-81A7-01C0A0DBA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8BAA27-1B12-4F65-BEC4-5745E7A14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462" y="1195387"/>
            <a:ext cx="860107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1122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2C3CF-8DCC-4F95-AC89-3D98B8F69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4363-B3C6-4581-80A3-F517C2B9B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1181EF-F8DA-48E6-8CCA-CB4BB3D66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5" y="1262062"/>
            <a:ext cx="75247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0874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D7A27-D06C-430A-98FD-07A680678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B91FE-B060-473D-8BC4-030FEB567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6D18C6-68CB-4515-960A-7E5094D4D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1304925"/>
            <a:ext cx="80486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406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EFE0F-BE1A-4013-A2EB-2268BB9D8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0E1A7-320F-498B-BE26-32E541EDA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2F9C4B-D8FC-4B50-89E3-1182DBEF7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1409700"/>
            <a:ext cx="813435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402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475F-0B1C-4B3B-B657-919D3D3FF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3BAAC-2778-4A72-B9E1-52E29EAF0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2280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DED27-1109-4316-8785-6CAC6FC6D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E90F9-6AB6-44B9-BC3E-0E8D91E17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8760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891F8-A03E-4396-8D70-1D2A7B6DC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B96E8-3ABE-419F-9017-4D9EB04E8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3179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9C90A-740E-44B0-8542-78E7E78D4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52AE6-B121-4E1C-9FD6-B5D58ACB8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6073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1D461-CADF-4CA0-A153-AD5E1E35F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AE681-CA29-4E56-92EF-C173BF5F4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7514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D79F6-067E-424C-BF12-9F5EA02EC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1A241-21D8-4F4A-A839-45C2D54B7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9115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3E10D-644B-4D0E-979E-5F56246E0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5606F-DA4C-43D2-A0CD-B65E7AEC1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859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9648B75D632F418F95F1BE46CB7253" ma:contentTypeVersion="9" ma:contentTypeDescription="Create a new document." ma:contentTypeScope="" ma:versionID="e97c2aeebda33dd0a03d38c280b37aed">
  <xsd:schema xmlns:xsd="http://www.w3.org/2001/XMLSchema" xmlns:xs="http://www.w3.org/2001/XMLSchema" xmlns:p="http://schemas.microsoft.com/office/2006/metadata/properties" xmlns:ns2="dc10550c-c4e1-4aa7-a0cf-843d837164d3" targetNamespace="http://schemas.microsoft.com/office/2006/metadata/properties" ma:root="true" ma:fieldsID="aee2b288ff6b519a31b57a16cf4e13cb" ns2:_="">
    <xsd:import namespace="dc10550c-c4e1-4aa7-a0cf-843d837164d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10550c-c4e1-4aa7-a0cf-843d837164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627DDBF-349A-4880-88BA-166DE404712D}"/>
</file>

<file path=customXml/itemProps2.xml><?xml version="1.0" encoding="utf-8"?>
<ds:datastoreItem xmlns:ds="http://schemas.openxmlformats.org/officeDocument/2006/customXml" ds:itemID="{DB582FB8-173C-4C21-86BF-673B92AA8EEF}"/>
</file>

<file path=customXml/itemProps3.xml><?xml version="1.0" encoding="utf-8"?>
<ds:datastoreItem xmlns:ds="http://schemas.openxmlformats.org/officeDocument/2006/customXml" ds:itemID="{52AADE1E-7D54-416D-AA25-39683BBCEE81}"/>
</file>

<file path=docProps/app.xml><?xml version="1.0" encoding="utf-8"?>
<Properties xmlns="http://schemas.openxmlformats.org/officeDocument/2006/extended-properties" xmlns:vt="http://schemas.openxmlformats.org/officeDocument/2006/docPropsVTypes">
  <TotalTime>1408</TotalTime>
  <Words>0</Words>
  <Application>Microsoft Office PowerPoint</Application>
  <PresentationFormat>Widescreen</PresentationFormat>
  <Paragraphs>0</Paragraphs>
  <Slides>104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0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Chi, Lenny</dc:creator>
  <cp:lastModifiedBy>Chi, Lenny</cp:lastModifiedBy>
  <cp:revision>14</cp:revision>
  <dcterms:created xsi:type="dcterms:W3CDTF">2022-07-15T14:12:01Z</dcterms:created>
  <dcterms:modified xsi:type="dcterms:W3CDTF">2022-07-27T03:32:08Z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546e5e1-5d42-4630-bacd-c69bfdcbd5e8_Enabled">
    <vt:lpwstr>true</vt:lpwstr>
  </property>
  <property fmtid="{D5CDD505-2E9C-101B-9397-08002B2CF9AE}" pid="3" name="MSIP_Label_d546e5e1-5d42-4630-bacd-c69bfdcbd5e8_SetDate">
    <vt:lpwstr>2022-07-15T14:12:01Z</vt:lpwstr>
  </property>
  <property fmtid="{D5CDD505-2E9C-101B-9397-08002B2CF9AE}" pid="4" name="MSIP_Label_d546e5e1-5d42-4630-bacd-c69bfdcbd5e8_Method">
    <vt:lpwstr>Standard</vt:lpwstr>
  </property>
  <property fmtid="{D5CDD505-2E9C-101B-9397-08002B2CF9AE}" pid="5" name="MSIP_Label_d546e5e1-5d42-4630-bacd-c69bfdcbd5e8_Name">
    <vt:lpwstr>d546e5e1-5d42-4630-bacd-c69bfdcbd5e8</vt:lpwstr>
  </property>
  <property fmtid="{D5CDD505-2E9C-101B-9397-08002B2CF9AE}" pid="6" name="MSIP_Label_d546e5e1-5d42-4630-bacd-c69bfdcbd5e8_SiteId">
    <vt:lpwstr>96ece526-9c7d-48b0-8daf-8b93c90a5d18</vt:lpwstr>
  </property>
  <property fmtid="{D5CDD505-2E9C-101B-9397-08002B2CF9AE}" pid="7" name="MSIP_Label_d546e5e1-5d42-4630-bacd-c69bfdcbd5e8_ActionId">
    <vt:lpwstr>f623ab7a-9b71-4f5e-bfd2-47024099068b</vt:lpwstr>
  </property>
  <property fmtid="{D5CDD505-2E9C-101B-9397-08002B2CF9AE}" pid="8" name="MSIP_Label_d546e5e1-5d42-4630-bacd-c69bfdcbd5e8_ContentBits">
    <vt:lpwstr>0</vt:lpwstr>
  </property>
  <property fmtid="{D5CDD505-2E9C-101B-9397-08002B2CF9AE}" pid="9" name="ContentTypeId">
    <vt:lpwstr>0x010100E59648B75D632F418F95F1BE46CB7253</vt:lpwstr>
  </property>
</Properties>
</file>